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69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7" autoAdjust="0"/>
    <p:restoredTop sz="94649" autoAdjust="0"/>
  </p:normalViewPr>
  <p:slideViewPr>
    <p:cSldViewPr>
      <p:cViewPr varScale="1">
        <p:scale>
          <a:sx n="106" d="100"/>
          <a:sy n="106" d="100"/>
        </p:scale>
        <p:origin x="756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2079625"/>
            <a:ext cx="10363200" cy="1555750"/>
          </a:xfrm>
        </p:spPr>
        <p:txBody>
          <a:bodyPr/>
          <a:lstStyle>
            <a:lvl1pPr>
              <a:defRPr sz="4400">
                <a:latin typeface="Century Schoolbook" panose="02040604050505020304" pitchFamily="18" charset="0"/>
              </a:defRPr>
            </a:lvl1pPr>
          </a:lstStyle>
          <a:p>
            <a:pPr lvl="0"/>
            <a:r>
              <a:rPr lang="en-US" altLang="en-US" noProof="0" dirty="0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3810000"/>
            <a:ext cx="8534400" cy="1219200"/>
          </a:xfrm>
        </p:spPr>
        <p:txBody>
          <a:bodyPr/>
          <a:lstStyle>
            <a:lvl1pPr marL="0" indent="0" algn="ctr">
              <a:buFontTx/>
              <a:buNone/>
              <a:defRPr sz="3600">
                <a:latin typeface="Century Schoolbook" panose="02040604050505020304" pitchFamily="18" charset="0"/>
              </a:defRPr>
            </a:lvl1pPr>
          </a:lstStyle>
          <a:p>
            <a:pPr lvl="0"/>
            <a:r>
              <a:rPr lang="en-US" altLang="en-US" noProof="0" dirty="0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359199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946400" y="6248400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83200" y="6248400"/>
            <a:ext cx="33528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839200" y="6248400"/>
            <a:ext cx="2540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1212F1F9-AA0F-459A-804C-039D24C376B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427010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11200" y="1524000"/>
            <a:ext cx="52324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46800" y="1524000"/>
            <a:ext cx="52324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946400" y="6248400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283200" y="6248400"/>
            <a:ext cx="33528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839200" y="6248400"/>
            <a:ext cx="2540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0FDE93BC-1596-4D42-8057-341B749CE64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727100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2946400" y="6248400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283200" y="6248400"/>
            <a:ext cx="33528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839200" y="6248400"/>
            <a:ext cx="2540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B71515EB-DA52-4DC5-921E-FF07E3CE2DE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498685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2946400" y="6248400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283200" y="6248400"/>
            <a:ext cx="33528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839200" y="6248400"/>
            <a:ext cx="2540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342CF58-12B9-42F4-9590-9BC72BAD0D1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271223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2946400" y="6248400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283200" y="6248400"/>
            <a:ext cx="33528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839200" y="6248400"/>
            <a:ext cx="2540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4532008F-BC8F-4874-9D5A-C82EC544C9B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435377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946400" y="6248400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283200" y="6248400"/>
            <a:ext cx="33528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839200" y="6248400"/>
            <a:ext cx="2540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BDF29D4B-5D43-4A5F-9CE3-F276DC0BA21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904640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946400" y="6248400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283200" y="6248400"/>
            <a:ext cx="33528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839200" y="6248400"/>
            <a:ext cx="2540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7494443B-B68E-405E-A028-87E37D3A803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261411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946400" y="6248400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83200" y="6248400"/>
            <a:ext cx="33528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839200" y="6248400"/>
            <a:ext cx="2540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B043B7E9-448E-4B64-A843-D2553DFC22A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169451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12200" y="106364"/>
            <a:ext cx="2667000" cy="598963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11200" y="106364"/>
            <a:ext cx="7797800" cy="598963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946400" y="6248400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83200" y="6248400"/>
            <a:ext cx="33528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839200" y="6248400"/>
            <a:ext cx="2540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D9206CA9-B862-4968-8023-0FA1CB9056D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400523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11200" y="106364"/>
            <a:ext cx="10668000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11200" y="1524000"/>
            <a:ext cx="10668000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entury Schoolbook" panose="02040604050505020304" pitchFamily="18" charset="0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Century Schoolbook" panose="02040604050505020304" pitchFamily="18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Century Schoolbook" panose="02040604050505020304" pitchFamily="18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Century Schoolbook" panose="02040604050505020304" pitchFamily="18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Century Schoolbook" panose="02040604050505020304" pitchFamily="18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Century Schoolbook" panose="02040604050505020304" pitchFamily="18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4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898421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05000" y="1219201"/>
            <a:ext cx="8077200" cy="3178175"/>
          </a:xfrm>
        </p:spPr>
        <p:txBody>
          <a:bodyPr/>
          <a:lstStyle/>
          <a:p>
            <a:r>
              <a:rPr lang="en-US" sz="16600" dirty="0"/>
              <a:t>Fathers</a:t>
            </a:r>
          </a:p>
        </p:txBody>
      </p:sp>
    </p:spTree>
    <p:extLst>
      <p:ext uri="{BB962C8B-B14F-4D97-AF65-F5344CB8AC3E}">
        <p14:creationId xmlns:p14="http://schemas.microsoft.com/office/powerpoint/2010/main" val="339211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1A2174-4367-C0FB-348D-1F09289A6C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7400" y="106364"/>
            <a:ext cx="8001000" cy="1874837"/>
          </a:xfrm>
        </p:spPr>
        <p:txBody>
          <a:bodyPr/>
          <a:lstStyle/>
          <a:p>
            <a:r>
              <a:rPr lang="en-US" sz="8000" dirty="0"/>
              <a:t>Type of Fathers:</a:t>
            </a:r>
            <a:endParaRPr lang="en-US" sz="4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C9D20D-DBE2-0E95-7849-9F5A992F92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57400" y="2362200"/>
            <a:ext cx="8001000" cy="3733800"/>
          </a:xfrm>
        </p:spPr>
        <p:txBody>
          <a:bodyPr/>
          <a:lstStyle/>
          <a:p>
            <a:r>
              <a:rPr lang="en-US" sz="6000" dirty="0"/>
              <a:t>NOT NEEDED</a:t>
            </a:r>
          </a:p>
          <a:p>
            <a:r>
              <a:rPr lang="en-US" sz="6000" dirty="0"/>
              <a:t>DESPARATLEY NEEDED</a:t>
            </a:r>
          </a:p>
        </p:txBody>
      </p:sp>
    </p:spTree>
    <p:extLst>
      <p:ext uri="{BB962C8B-B14F-4D97-AF65-F5344CB8AC3E}">
        <p14:creationId xmlns:p14="http://schemas.microsoft.com/office/powerpoint/2010/main" val="299679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Type of Father Not Needed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Fathers today who pitch their tents toward Sodom</a:t>
            </a:r>
          </a:p>
          <a:p>
            <a:pPr lvl="1"/>
            <a:r>
              <a:rPr lang="en-US" sz="3200" dirty="0"/>
              <a:t>Genesis 13:10-13</a:t>
            </a:r>
          </a:p>
          <a:p>
            <a:pPr lvl="1"/>
            <a:r>
              <a:rPr lang="en-US" sz="3200" dirty="0"/>
              <a:t>Sodom was not a wholesome environment for the raising of a family</a:t>
            </a:r>
          </a:p>
          <a:p>
            <a:pPr lvl="1"/>
            <a:r>
              <a:rPr lang="en-US" sz="3200" dirty="0"/>
              <a:t>2 Peter 2:7,8</a:t>
            </a:r>
          </a:p>
          <a:p>
            <a:pPr lvl="1"/>
            <a:r>
              <a:rPr lang="en-US" sz="3200" dirty="0"/>
              <a:t>Genesis  Chapter 19</a:t>
            </a:r>
          </a:p>
        </p:txBody>
      </p:sp>
    </p:spTree>
    <p:extLst>
      <p:ext uri="{BB962C8B-B14F-4D97-AF65-F5344CB8AC3E}">
        <p14:creationId xmlns:p14="http://schemas.microsoft.com/office/powerpoint/2010/main" val="1929198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Type of Father Not Needed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7800" y="1524000"/>
            <a:ext cx="9372600" cy="4876800"/>
          </a:xfrm>
        </p:spPr>
        <p:txBody>
          <a:bodyPr/>
          <a:lstStyle/>
          <a:p>
            <a:r>
              <a:rPr lang="en-US" dirty="0"/>
              <a:t>Fathers today who will not restrain their children like Eli</a:t>
            </a:r>
          </a:p>
          <a:p>
            <a:pPr lvl="1"/>
            <a:r>
              <a:rPr lang="en-US" sz="3200" dirty="0"/>
              <a:t>1 Samuel 2:12,17,24</a:t>
            </a:r>
          </a:p>
          <a:p>
            <a:pPr lvl="1"/>
            <a:r>
              <a:rPr lang="en-US" sz="3200" dirty="0"/>
              <a:t>The Reason they were so wicked – Eli “did not restrain them” – 1 Samuel 3:13</a:t>
            </a:r>
          </a:p>
          <a:p>
            <a:pPr lvl="1"/>
            <a:r>
              <a:rPr lang="en-US" sz="3200" dirty="0"/>
              <a:t>Proverbs 29:15,17</a:t>
            </a:r>
          </a:p>
          <a:p>
            <a:pPr lvl="1"/>
            <a:r>
              <a:rPr lang="en-US" sz="3200" dirty="0"/>
              <a:t>A Father Must Discipline His Children</a:t>
            </a:r>
          </a:p>
        </p:txBody>
      </p:sp>
    </p:spTree>
    <p:extLst>
      <p:ext uri="{BB962C8B-B14F-4D97-AF65-F5344CB8AC3E}">
        <p14:creationId xmlns:p14="http://schemas.microsoft.com/office/powerpoint/2010/main" val="3522377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Type of Father Not Needed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524000"/>
            <a:ext cx="9753600" cy="4876800"/>
          </a:xfrm>
        </p:spPr>
        <p:txBody>
          <a:bodyPr/>
          <a:lstStyle/>
          <a:p>
            <a:r>
              <a:rPr lang="en-US" dirty="0"/>
              <a:t>Fathers today who practice theft, deception, and dishonesty as Achan</a:t>
            </a:r>
          </a:p>
          <a:p>
            <a:pPr lvl="1"/>
            <a:r>
              <a:rPr lang="en-US" sz="3200" dirty="0"/>
              <a:t>Joshua 6:2</a:t>
            </a:r>
          </a:p>
          <a:p>
            <a:pPr lvl="1"/>
            <a:r>
              <a:rPr lang="en-US" sz="3200" dirty="0"/>
              <a:t>Joshua 6:17-19</a:t>
            </a:r>
          </a:p>
          <a:p>
            <a:pPr lvl="1"/>
            <a:r>
              <a:rPr lang="en-US" sz="3200" dirty="0"/>
              <a:t>Joshua 7:11</a:t>
            </a:r>
          </a:p>
          <a:p>
            <a:pPr lvl="1"/>
            <a:r>
              <a:rPr lang="en-US" sz="3200" dirty="0"/>
              <a:t>Joshua 7:20,21</a:t>
            </a:r>
          </a:p>
          <a:p>
            <a:pPr lvl="1"/>
            <a:r>
              <a:rPr lang="en-US" sz="3200" dirty="0"/>
              <a:t>When children see misconduct, they will be influenced</a:t>
            </a:r>
          </a:p>
        </p:txBody>
      </p:sp>
    </p:spTree>
    <p:extLst>
      <p:ext uri="{BB962C8B-B14F-4D97-AF65-F5344CB8AC3E}">
        <p14:creationId xmlns:p14="http://schemas.microsoft.com/office/powerpoint/2010/main" val="1106076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Type of Father Not Needed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1524000"/>
            <a:ext cx="9372600" cy="4876800"/>
          </a:xfrm>
        </p:spPr>
        <p:txBody>
          <a:bodyPr/>
          <a:lstStyle/>
          <a:p>
            <a:r>
              <a:rPr lang="en-US" sz="3600" dirty="0"/>
              <a:t>Fathers today such as Jeroboam was to Nadab</a:t>
            </a:r>
          </a:p>
          <a:p>
            <a:pPr lvl="1"/>
            <a:r>
              <a:rPr lang="en-US" sz="3600" dirty="0"/>
              <a:t>First of 19 kings of the Northern Kingdom</a:t>
            </a:r>
          </a:p>
          <a:p>
            <a:pPr lvl="1"/>
            <a:r>
              <a:rPr lang="en-US" sz="3600" dirty="0"/>
              <a:t>1 Kings 15:25,26</a:t>
            </a:r>
          </a:p>
          <a:p>
            <a:pPr lvl="1"/>
            <a:r>
              <a:rPr lang="en-US" sz="3600" dirty="0"/>
              <a:t>Nadab did not have a righteous father to emulate</a:t>
            </a:r>
          </a:p>
        </p:txBody>
      </p:sp>
    </p:spTree>
    <p:extLst>
      <p:ext uri="{BB962C8B-B14F-4D97-AF65-F5344CB8AC3E}">
        <p14:creationId xmlns:p14="http://schemas.microsoft.com/office/powerpoint/2010/main" val="1718042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Type of Father Not Needed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524000"/>
            <a:ext cx="9601200" cy="4876800"/>
          </a:xfrm>
        </p:spPr>
        <p:txBody>
          <a:bodyPr/>
          <a:lstStyle/>
          <a:p>
            <a:r>
              <a:rPr lang="en-US" sz="3600" dirty="0"/>
              <a:t>Fathers today who rear their children in the speech of Ashdod</a:t>
            </a:r>
          </a:p>
          <a:p>
            <a:pPr lvl="1"/>
            <a:r>
              <a:rPr lang="en-US" sz="3600" dirty="0"/>
              <a:t>Nehemiah 13:23,24</a:t>
            </a:r>
          </a:p>
          <a:p>
            <a:pPr lvl="1"/>
            <a:r>
              <a:rPr lang="en-US" sz="3600" dirty="0"/>
              <a:t>Jewish men choosing wrong women, and it was affecting the purity of their speech</a:t>
            </a:r>
          </a:p>
          <a:p>
            <a:pPr lvl="1"/>
            <a:r>
              <a:rPr lang="en-US" sz="3600" dirty="0"/>
              <a:t>Today leaving the language of sound doctrine</a:t>
            </a:r>
          </a:p>
        </p:txBody>
      </p:sp>
    </p:spTree>
    <p:extLst>
      <p:ext uri="{BB962C8B-B14F-4D97-AF65-F5344CB8AC3E}">
        <p14:creationId xmlns:p14="http://schemas.microsoft.com/office/powerpoint/2010/main" val="3725004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Type of Father Needed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524000"/>
            <a:ext cx="9677400" cy="4876800"/>
          </a:xfrm>
        </p:spPr>
        <p:txBody>
          <a:bodyPr/>
          <a:lstStyle/>
          <a:p>
            <a:r>
              <a:rPr lang="en-US" sz="3600" dirty="0"/>
              <a:t>Fathers who will emulate Enoch</a:t>
            </a:r>
          </a:p>
          <a:p>
            <a:pPr lvl="1"/>
            <a:r>
              <a:rPr lang="en-US" sz="3600" dirty="0"/>
              <a:t>Genesis 5:21-24; Hebrews 11:5</a:t>
            </a:r>
          </a:p>
          <a:p>
            <a:pPr lvl="1"/>
            <a:r>
              <a:rPr lang="en-US" sz="3600" dirty="0"/>
              <a:t>Jude 14,15</a:t>
            </a:r>
          </a:p>
          <a:p>
            <a:pPr lvl="1"/>
            <a:r>
              <a:rPr lang="en-US" sz="3600" dirty="0"/>
              <a:t>A father who walked with God, a man of great faith, a man not afraid to speak out against ungodly speech and conduct</a:t>
            </a:r>
          </a:p>
        </p:txBody>
      </p:sp>
    </p:spTree>
    <p:extLst>
      <p:ext uri="{BB962C8B-B14F-4D97-AF65-F5344CB8AC3E}">
        <p14:creationId xmlns:p14="http://schemas.microsoft.com/office/powerpoint/2010/main" val="1694064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Type of Father Needed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219200"/>
            <a:ext cx="9829800" cy="5334000"/>
          </a:xfrm>
        </p:spPr>
        <p:txBody>
          <a:bodyPr/>
          <a:lstStyle/>
          <a:p>
            <a:r>
              <a:rPr lang="en-US" dirty="0"/>
              <a:t>Fathers who will emulate Noah</a:t>
            </a:r>
          </a:p>
          <a:p>
            <a:pPr lvl="1"/>
            <a:r>
              <a:rPr lang="en-US" sz="3200" dirty="0"/>
              <a:t>Hebrews 11:7</a:t>
            </a:r>
          </a:p>
          <a:p>
            <a:pPr lvl="1"/>
            <a:r>
              <a:rPr lang="en-US" sz="3200" dirty="0"/>
              <a:t>2 Peter 2:5</a:t>
            </a:r>
          </a:p>
          <a:p>
            <a:pPr lvl="1"/>
            <a:r>
              <a:rPr lang="en-US" sz="3200" dirty="0"/>
              <a:t>Genesis 6:8,9</a:t>
            </a:r>
          </a:p>
          <a:p>
            <a:pPr lvl="1"/>
            <a:r>
              <a:rPr lang="en-US" sz="3200" dirty="0"/>
              <a:t>Noah was a great father:</a:t>
            </a:r>
          </a:p>
          <a:p>
            <a:pPr lvl="1"/>
            <a:r>
              <a:rPr lang="en-US" sz="3200" dirty="0"/>
              <a:t>Concerned about saving his children</a:t>
            </a:r>
          </a:p>
          <a:p>
            <a:pPr lvl="1"/>
            <a:r>
              <a:rPr lang="en-US" sz="3200" dirty="0"/>
              <a:t>He taught them</a:t>
            </a:r>
          </a:p>
          <a:p>
            <a:pPr lvl="1"/>
            <a:r>
              <a:rPr lang="en-US" sz="3200" dirty="0"/>
              <a:t>He walked with God as an example</a:t>
            </a:r>
          </a:p>
        </p:txBody>
      </p:sp>
    </p:spTree>
    <p:extLst>
      <p:ext uri="{BB962C8B-B14F-4D97-AF65-F5344CB8AC3E}">
        <p14:creationId xmlns:p14="http://schemas.microsoft.com/office/powerpoint/2010/main" val="4043304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Type of Father Needed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1219200"/>
            <a:ext cx="9448800" cy="5334000"/>
          </a:xfrm>
        </p:spPr>
        <p:txBody>
          <a:bodyPr/>
          <a:lstStyle/>
          <a:p>
            <a:r>
              <a:rPr lang="en-US" dirty="0"/>
              <a:t>Fathers who will emulate Abraham</a:t>
            </a:r>
          </a:p>
          <a:p>
            <a:pPr lvl="1"/>
            <a:r>
              <a:rPr lang="en-US" sz="3200" dirty="0"/>
              <a:t>Genesis 18:19 “command his children and his household after him”</a:t>
            </a:r>
          </a:p>
          <a:p>
            <a:pPr lvl="1"/>
            <a:r>
              <a:rPr lang="en-US" sz="3200" dirty="0"/>
              <a:t>Proverbs 22:6 “train up a child in the way he should go”</a:t>
            </a:r>
          </a:p>
          <a:p>
            <a:pPr lvl="1"/>
            <a:r>
              <a:rPr lang="en-US" sz="3200" dirty="0"/>
              <a:t>Ephesians 6:4 “bring them up in the training and admonition of the Lord”</a:t>
            </a:r>
          </a:p>
          <a:p>
            <a:pPr lvl="1"/>
            <a:r>
              <a:rPr lang="en-US" sz="3200" dirty="0"/>
              <a:t>Romans 4:11 “father of all those who believe”</a:t>
            </a:r>
          </a:p>
        </p:txBody>
      </p:sp>
    </p:spTree>
    <p:extLst>
      <p:ext uri="{BB962C8B-B14F-4D97-AF65-F5344CB8AC3E}">
        <p14:creationId xmlns:p14="http://schemas.microsoft.com/office/powerpoint/2010/main" val="2088128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Type of Father Needed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1219200"/>
            <a:ext cx="9372600" cy="5334000"/>
          </a:xfrm>
        </p:spPr>
        <p:txBody>
          <a:bodyPr/>
          <a:lstStyle/>
          <a:p>
            <a:r>
              <a:rPr lang="en-US" dirty="0"/>
              <a:t>Fathers who will emulate Joshua</a:t>
            </a:r>
          </a:p>
          <a:p>
            <a:pPr lvl="1"/>
            <a:r>
              <a:rPr lang="en-US" sz="3200" dirty="0"/>
              <a:t>Joshua 24:15 “But as for me and my house, we will serve the Lord”</a:t>
            </a:r>
          </a:p>
          <a:p>
            <a:pPr lvl="1"/>
            <a:r>
              <a:rPr lang="en-US" sz="3200" dirty="0"/>
              <a:t>Joshua didn’t care what other fathers were doing – He and his family were going to serve the Lord!</a:t>
            </a:r>
          </a:p>
          <a:p>
            <a:pPr lvl="1"/>
            <a:r>
              <a:rPr lang="en-US" sz="3200" dirty="0"/>
              <a:t>Have you determined that you and your family will serve the Lord?</a:t>
            </a:r>
          </a:p>
        </p:txBody>
      </p:sp>
    </p:spTree>
    <p:extLst>
      <p:ext uri="{BB962C8B-B14F-4D97-AF65-F5344CB8AC3E}">
        <p14:creationId xmlns:p14="http://schemas.microsoft.com/office/powerpoint/2010/main" val="3401031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Type of Father Needed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1219200"/>
            <a:ext cx="9525000" cy="5334000"/>
          </a:xfrm>
        </p:spPr>
        <p:txBody>
          <a:bodyPr/>
          <a:lstStyle/>
          <a:p>
            <a:r>
              <a:rPr lang="en-US" sz="3600" dirty="0"/>
              <a:t>Fathers who will emulate Zacharias</a:t>
            </a:r>
          </a:p>
          <a:p>
            <a:pPr lvl="1"/>
            <a:r>
              <a:rPr lang="en-US" sz="3600" dirty="0"/>
              <a:t>Luke 1:5,6</a:t>
            </a:r>
          </a:p>
          <a:p>
            <a:pPr lvl="1"/>
            <a:r>
              <a:rPr lang="en-US" sz="3600" dirty="0"/>
              <a:t>These are high commendations for a man</a:t>
            </a:r>
          </a:p>
          <a:p>
            <a:pPr lvl="1"/>
            <a:r>
              <a:rPr lang="en-US" sz="3600" dirty="0"/>
              <a:t>Acquired these qualities before becoming a Father</a:t>
            </a:r>
          </a:p>
          <a:p>
            <a:pPr lvl="1"/>
            <a:r>
              <a:rPr lang="en-US" sz="3600" dirty="0"/>
              <a:t>Chose a wife with the same qualities</a:t>
            </a:r>
          </a:p>
        </p:txBody>
      </p:sp>
    </p:spTree>
    <p:extLst>
      <p:ext uri="{BB962C8B-B14F-4D97-AF65-F5344CB8AC3E}">
        <p14:creationId xmlns:p14="http://schemas.microsoft.com/office/powerpoint/2010/main" val="3174048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57200"/>
            <a:ext cx="10668000" cy="1311275"/>
          </a:xfrm>
        </p:spPr>
        <p:txBody>
          <a:bodyPr/>
          <a:lstStyle/>
          <a:p>
            <a:r>
              <a:rPr lang="en-US" sz="4400" dirty="0"/>
              <a:t>Godly Preparation For Fatherhood is Imperative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981200"/>
            <a:ext cx="9525000" cy="4572000"/>
          </a:xfrm>
        </p:spPr>
        <p:txBody>
          <a:bodyPr/>
          <a:lstStyle/>
          <a:p>
            <a:r>
              <a:rPr lang="en-US" sz="3600" dirty="0"/>
              <a:t>Are we being the type of fathers that will be of spiritual benefit to our children?</a:t>
            </a:r>
          </a:p>
          <a:p>
            <a:r>
              <a:rPr lang="en-US" sz="3600" dirty="0"/>
              <a:t>Are we being the type of fathers that are pleasing unto God?</a:t>
            </a:r>
          </a:p>
          <a:p>
            <a:r>
              <a:rPr lang="en-US" sz="3600" dirty="0"/>
              <a:t>Fathers, let us work harder in our obligations as the father of our children </a:t>
            </a:r>
          </a:p>
        </p:txBody>
      </p:sp>
    </p:spTree>
    <p:extLst>
      <p:ext uri="{BB962C8B-B14F-4D97-AF65-F5344CB8AC3E}">
        <p14:creationId xmlns:p14="http://schemas.microsoft.com/office/powerpoint/2010/main" val="3289291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Nightfall design template">
  <a:themeElements>
    <a:clrScheme name="Office Theme 12">
      <a:dk1>
        <a:srgbClr val="003366"/>
      </a:dk1>
      <a:lt1>
        <a:srgbClr val="FFFFFF"/>
      </a:lt1>
      <a:dk2>
        <a:srgbClr val="0000FF"/>
      </a:dk2>
      <a:lt2>
        <a:srgbClr val="CCECFF"/>
      </a:lt2>
      <a:accent1>
        <a:srgbClr val="3366CC"/>
      </a:accent1>
      <a:accent2>
        <a:srgbClr val="004570"/>
      </a:accent2>
      <a:accent3>
        <a:srgbClr val="AAAAFF"/>
      </a:accent3>
      <a:accent4>
        <a:srgbClr val="DADADA"/>
      </a:accent4>
      <a:accent5>
        <a:srgbClr val="ADB8E2"/>
      </a:accent5>
      <a:accent6>
        <a:srgbClr val="003E65"/>
      </a:accent6>
      <a:hlink>
        <a:srgbClr val="99CCFF"/>
      </a:hlink>
      <a:folHlink>
        <a:srgbClr val="FFE701"/>
      </a:folHlink>
    </a:clrScheme>
    <a:fontScheme name="Office Theme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Office Theme 1">
        <a:dk1>
          <a:srgbClr val="336699"/>
        </a:dk1>
        <a:lt1>
          <a:srgbClr val="FFFFFF"/>
        </a:lt1>
        <a:dk2>
          <a:srgbClr val="969696"/>
        </a:dk2>
        <a:lt2>
          <a:srgbClr val="E3EBF1"/>
        </a:lt2>
        <a:accent1>
          <a:srgbClr val="003399"/>
        </a:accent1>
        <a:accent2>
          <a:srgbClr val="59A7E1"/>
        </a:accent2>
        <a:accent3>
          <a:srgbClr val="C9C9C9"/>
        </a:accent3>
        <a:accent4>
          <a:srgbClr val="DADADA"/>
        </a:accent4>
        <a:accent5>
          <a:srgbClr val="AAADCA"/>
        </a:accent5>
        <a:accent6>
          <a:srgbClr val="5097CC"/>
        </a:accent6>
        <a:hlink>
          <a:srgbClr val="66CCFF"/>
        </a:hlink>
        <a:folHlink>
          <a:srgbClr val="F8F8F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2">
        <a:dk1>
          <a:srgbClr val="2D2015"/>
        </a:dk1>
        <a:lt1>
          <a:srgbClr val="FFFFFF"/>
        </a:lt1>
        <a:dk2>
          <a:srgbClr val="A17A4B"/>
        </a:dk2>
        <a:lt2>
          <a:srgbClr val="DFC08D"/>
        </a:lt2>
        <a:accent1>
          <a:srgbClr val="8C7B70"/>
        </a:accent1>
        <a:accent2>
          <a:srgbClr val="354FBB"/>
        </a:accent2>
        <a:accent3>
          <a:srgbClr val="CDBEB1"/>
        </a:accent3>
        <a:accent4>
          <a:srgbClr val="DADADA"/>
        </a:accent4>
        <a:accent5>
          <a:srgbClr val="C5BFBB"/>
        </a:accent5>
        <a:accent6>
          <a:srgbClr val="2F47A9"/>
        </a:accent6>
        <a:hlink>
          <a:srgbClr val="CCB400"/>
        </a:hlink>
        <a:folHlink>
          <a:srgbClr val="BEC9C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777777"/>
        </a:dk1>
        <a:lt1>
          <a:srgbClr val="FFFFFF"/>
        </a:lt1>
        <a:dk2>
          <a:srgbClr val="A1A496"/>
        </a:dk2>
        <a:lt2>
          <a:srgbClr val="D1D1CB"/>
        </a:lt2>
        <a:accent1>
          <a:srgbClr val="909082"/>
        </a:accent1>
        <a:accent2>
          <a:srgbClr val="6484C4"/>
        </a:accent2>
        <a:accent3>
          <a:srgbClr val="CDCFC9"/>
        </a:accent3>
        <a:accent4>
          <a:srgbClr val="DADADA"/>
        </a:accent4>
        <a:accent5>
          <a:srgbClr val="C6C6C1"/>
        </a:accent5>
        <a:accent6>
          <a:srgbClr val="5A77B1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4">
        <a:dk1>
          <a:srgbClr val="3E3E5C"/>
        </a:dk1>
        <a:lt1>
          <a:srgbClr val="FFFFFF"/>
        </a:lt1>
        <a:dk2>
          <a:srgbClr val="819DC5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C1CCDF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5A58"/>
        </a:dk1>
        <a:lt1>
          <a:srgbClr val="99CCFF"/>
        </a:lt1>
        <a:dk2>
          <a:srgbClr val="0099CC"/>
        </a:dk2>
        <a:lt2>
          <a:srgbClr val="CCECFF"/>
        </a:lt2>
        <a:accent1>
          <a:srgbClr val="256487"/>
        </a:accent1>
        <a:accent2>
          <a:srgbClr val="6D6FC7"/>
        </a:accent2>
        <a:accent3>
          <a:srgbClr val="AACAE2"/>
        </a:accent3>
        <a:accent4>
          <a:srgbClr val="82AEDA"/>
        </a:accent4>
        <a:accent5>
          <a:srgbClr val="ACB8C3"/>
        </a:accent5>
        <a:accent6>
          <a:srgbClr val="6264B4"/>
        </a:accent6>
        <a:hlink>
          <a:srgbClr val="85A8FF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6">
        <a:dk1>
          <a:srgbClr val="B2B2B2"/>
        </a:dk1>
        <a:lt1>
          <a:srgbClr val="DEF6F1"/>
        </a:lt1>
        <a:dk2>
          <a:srgbClr val="FFFFFF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979797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C8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777777"/>
        </a:dk1>
        <a:lt1>
          <a:srgbClr val="CCFFFF"/>
        </a:lt1>
        <a:dk2>
          <a:srgbClr val="CCECFF"/>
        </a:dk2>
        <a:lt2>
          <a:srgbClr val="99CCFF"/>
        </a:lt2>
        <a:accent1>
          <a:srgbClr val="99CCFF"/>
        </a:accent1>
        <a:accent2>
          <a:srgbClr val="003399"/>
        </a:accent2>
        <a:accent3>
          <a:srgbClr val="E2F4FF"/>
        </a:accent3>
        <a:accent4>
          <a:srgbClr val="AEDADA"/>
        </a:accent4>
        <a:accent5>
          <a:srgbClr val="CAE2FF"/>
        </a:accent5>
        <a:accent6>
          <a:srgbClr val="002D8A"/>
        </a:accent6>
        <a:hlink>
          <a:srgbClr val="FF5050"/>
        </a:hlink>
        <a:folHlink>
          <a:srgbClr val="0033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8">
        <a:dk1>
          <a:srgbClr val="F8F8F8"/>
        </a:dk1>
        <a:lt1>
          <a:srgbClr val="FFFFFF"/>
        </a:lt1>
        <a:dk2>
          <a:srgbClr val="DDDDDD"/>
        </a:dk2>
        <a:lt2>
          <a:srgbClr val="333333"/>
        </a:lt2>
        <a:accent1>
          <a:srgbClr val="C0C0C0"/>
        </a:accent1>
        <a:accent2>
          <a:srgbClr val="808080"/>
        </a:accent2>
        <a:accent3>
          <a:srgbClr val="FFFFFF"/>
        </a:accent3>
        <a:accent4>
          <a:srgbClr val="D4D4D4"/>
        </a:accent4>
        <a:accent5>
          <a:srgbClr val="DCDCDC"/>
        </a:accent5>
        <a:accent6>
          <a:srgbClr val="737373"/>
        </a:accent6>
        <a:hlink>
          <a:srgbClr val="4D4D4D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9">
        <a:dk1>
          <a:srgbClr val="5C1F00"/>
        </a:dk1>
        <a:lt1>
          <a:srgbClr val="FFF8EB"/>
        </a:lt1>
        <a:dk2>
          <a:srgbClr val="FFEBD7"/>
        </a:dk2>
        <a:lt2>
          <a:srgbClr val="FFFFF7"/>
        </a:lt2>
        <a:accent1>
          <a:srgbClr val="CC3300"/>
        </a:accent1>
        <a:accent2>
          <a:srgbClr val="BE7960"/>
        </a:accent2>
        <a:accent3>
          <a:srgbClr val="FFF3E8"/>
        </a:accent3>
        <a:accent4>
          <a:srgbClr val="DAD4C9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0">
        <a:dk1>
          <a:srgbClr val="969696"/>
        </a:dk1>
        <a:lt1>
          <a:srgbClr val="F8F8F8"/>
        </a:lt1>
        <a:dk2>
          <a:srgbClr val="DDDDDD"/>
        </a:dk2>
        <a:lt2>
          <a:srgbClr val="CC9900"/>
        </a:lt2>
        <a:accent1>
          <a:srgbClr val="DFBB05"/>
        </a:accent1>
        <a:accent2>
          <a:srgbClr val="FF9966"/>
        </a:accent2>
        <a:accent3>
          <a:srgbClr val="EBEBEB"/>
        </a:accent3>
        <a:accent4>
          <a:srgbClr val="D4D4D4"/>
        </a:accent4>
        <a:accent5>
          <a:srgbClr val="ECDAAA"/>
        </a:accent5>
        <a:accent6>
          <a:srgbClr val="E78A5C"/>
        </a:accent6>
        <a:hlink>
          <a:srgbClr val="CC3300"/>
        </a:hlink>
        <a:folHlink>
          <a:srgbClr val="0033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1">
        <a:dk1>
          <a:srgbClr val="808080"/>
        </a:dk1>
        <a:lt1>
          <a:srgbClr val="F8F8F8"/>
        </a:lt1>
        <a:dk2>
          <a:srgbClr val="EAEAEA"/>
        </a:dk2>
        <a:lt2>
          <a:srgbClr val="FFFFFF"/>
        </a:lt2>
        <a:accent1>
          <a:srgbClr val="99CCFF"/>
        </a:accent1>
        <a:accent2>
          <a:srgbClr val="9999FF"/>
        </a:accent2>
        <a:accent3>
          <a:srgbClr val="F3F3F3"/>
        </a:accent3>
        <a:accent4>
          <a:srgbClr val="D4D4D4"/>
        </a:accent4>
        <a:accent5>
          <a:srgbClr val="CAE2FF"/>
        </a:accent5>
        <a:accent6>
          <a:srgbClr val="8A8AE7"/>
        </a:accent6>
        <a:hlink>
          <a:srgbClr val="3333CC"/>
        </a:hlink>
        <a:folHlink>
          <a:srgbClr val="8927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2">
        <a:dk1>
          <a:srgbClr val="003366"/>
        </a:dk1>
        <a:lt1>
          <a:srgbClr val="FFFFFF"/>
        </a:lt1>
        <a:dk2>
          <a:srgbClr val="0000FF"/>
        </a:dk2>
        <a:lt2>
          <a:srgbClr val="CCECFF"/>
        </a:lt2>
        <a:accent1>
          <a:srgbClr val="3366CC"/>
        </a:accent1>
        <a:accent2>
          <a:srgbClr val="004570"/>
        </a:accent2>
        <a:accent3>
          <a:srgbClr val="AAAAFF"/>
        </a:accent3>
        <a:accent4>
          <a:srgbClr val="DADADA"/>
        </a:accent4>
        <a:accent5>
          <a:srgbClr val="ADB8E2"/>
        </a:accent5>
        <a:accent6>
          <a:srgbClr val="003E65"/>
        </a:accent6>
        <a:hlink>
          <a:srgbClr val="99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3">
        <a:dk1>
          <a:srgbClr val="808080"/>
        </a:dk1>
        <a:lt1>
          <a:srgbClr val="FFFFFF"/>
        </a:lt1>
        <a:dk2>
          <a:srgbClr val="CCCCFF"/>
        </a:dk2>
        <a:lt2>
          <a:srgbClr val="F8F8F8"/>
        </a:lt2>
        <a:accent1>
          <a:srgbClr val="85ADDD"/>
        </a:accent1>
        <a:accent2>
          <a:srgbClr val="333399"/>
        </a:accent2>
        <a:accent3>
          <a:srgbClr val="E2E2FF"/>
        </a:accent3>
        <a:accent4>
          <a:srgbClr val="DADADA"/>
        </a:accent4>
        <a:accent5>
          <a:srgbClr val="C2D3EB"/>
        </a:accent5>
        <a:accent6>
          <a:srgbClr val="2D2D8A"/>
        </a:accent6>
        <a:hlink>
          <a:srgbClr val="0250C2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Nightfall design template</Template>
  <TotalTime>2397</TotalTime>
  <Words>483</Words>
  <Application>Microsoft Office PowerPoint</Application>
  <PresentationFormat>Widescreen</PresentationFormat>
  <Paragraphs>68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Arial Black</vt:lpstr>
      <vt:lpstr>Century Schoolbook</vt:lpstr>
      <vt:lpstr>Nightfall design template</vt:lpstr>
      <vt:lpstr>PowerPoint Presentation</vt:lpstr>
      <vt:lpstr>Fathers</vt:lpstr>
      <vt:lpstr>Type of Fathers:</vt:lpstr>
      <vt:lpstr>The Type of Father Not Needed</vt:lpstr>
      <vt:lpstr>The Type of Father Not Needed</vt:lpstr>
      <vt:lpstr>The Type of Father Not Needed</vt:lpstr>
      <vt:lpstr>The Type of Father Not Needed</vt:lpstr>
      <vt:lpstr>The Type of Father Not Needed</vt:lpstr>
      <vt:lpstr>The Type of Father Needed</vt:lpstr>
      <vt:lpstr>The Type of Father Needed</vt:lpstr>
      <vt:lpstr>The Type of Father Needed</vt:lpstr>
      <vt:lpstr>The Type of Father Needed</vt:lpstr>
      <vt:lpstr>The Type of Father Needed</vt:lpstr>
      <vt:lpstr>Godly Preparation For Fatherhood is Imperative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Gailen</dc:creator>
  <cp:lastModifiedBy>Gailen Evans</cp:lastModifiedBy>
  <cp:revision>21</cp:revision>
  <cp:lastPrinted>1601-01-01T00:00:00Z</cp:lastPrinted>
  <dcterms:created xsi:type="dcterms:W3CDTF">2016-06-15T22:45:56Z</dcterms:created>
  <dcterms:modified xsi:type="dcterms:W3CDTF">2022-06-18T00:15:10Z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TC010721461033</vt:lpwstr>
  </property>
</Properties>
</file>